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Masters/notesMaster1.xml" ContentType="application/vnd.openxmlformats-officedocument.presentationml.notesMaster+xml"/>
  <Override PartName="/ppt/charts/style1.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0233600" cy="32918400"/>
  <p:notesSz cx="6858000" cy="9144000"/>
  <p:embeddedFontLst>
    <p:embeddedFont>
      <p:font typeface="Calibri" panose="020F0502020204030204" pitchFamily="34" charset="0"/>
      <p:regular r:id="rId4"/>
      <p:bold r:id="rId5"/>
      <p:italic r:id="rId6"/>
      <p:boldItalic r:id="rId7"/>
    </p:embeddedFont>
    <p:embeddedFont>
      <p:font typeface="Helvetica Neue" panose="02000503000000020004" pitchFamily="2" charset="0"/>
      <p:regular r:id="rId8"/>
      <p:bold r:id="rId9"/>
      <p:italic r:id="rId10"/>
      <p:boldItalic r:id="rId11"/>
    </p:embeddedFont>
    <p:embeddedFont>
      <p:font typeface="Open Sans" panose="020B0606030504020204" pitchFamily="34" charset="0"/>
      <p:regular r:id="rId12"/>
      <p:bold r:id="rId13"/>
      <p:italic r:id="rId14"/>
      <p:boldItalic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cu95cdx1RalxTAygQsd1s2pWE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25" d="100"/>
          <a:sy n="25" d="100"/>
        </p:scale>
        <p:origin x="22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customXml" Target="../customXml/item2.xml"/><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1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Series 1</c:v>
                </c:pt>
              </c:strCache>
            </c:strRef>
          </c:tx>
          <c:spPr>
            <a:solidFill>
              <a:srgbClr val="0033A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367-4F0D-B640-2DD0C62EC100}"/>
            </c:ext>
          </c:extLst>
        </c:ser>
        <c:ser>
          <c:idx val="1"/>
          <c:order val="1"/>
          <c:tx>
            <c:strRef>
              <c:f>Sheet1!$C$1</c:f>
              <c:strCache>
                <c:ptCount val="1"/>
                <c:pt idx="0">
                  <c:v>Series 2</c:v>
                </c:pt>
              </c:strCache>
            </c:strRef>
          </c:tx>
          <c:spPr>
            <a:solidFill>
              <a:srgbClr val="1897D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367-4F0D-B640-2DD0C62EC10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367-4F0D-B640-2DD0C62EC100}"/>
            </c:ext>
          </c:extLst>
        </c:ser>
        <c:dLbls>
          <c:showLegendKey val="0"/>
          <c:showVal val="0"/>
          <c:showCatName val="0"/>
          <c:showSerName val="0"/>
          <c:showPercent val="0"/>
          <c:showBubbleSize val="0"/>
        </c:dLbls>
        <c:gapWidth val="150"/>
        <c:overlap val="100"/>
        <c:axId val="285747583"/>
        <c:axId val="285747999"/>
      </c:barChart>
      <c:catAx>
        <c:axId val="28574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999"/>
        <c:crosses val="autoZero"/>
        <c:auto val="1"/>
        <c:lblAlgn val="ctr"/>
        <c:lblOffset val="100"/>
        <c:noMultiLvlLbl val="0"/>
      </c:catAx>
      <c:valAx>
        <c:axId val="285747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Series 1</c:v>
                </c:pt>
              </c:strCache>
            </c:strRef>
          </c:tx>
          <c:spPr>
            <a:solidFill>
              <a:srgbClr val="0033A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367-4F0D-B640-2DD0C62EC100}"/>
            </c:ext>
          </c:extLst>
        </c:ser>
        <c:ser>
          <c:idx val="1"/>
          <c:order val="1"/>
          <c:tx>
            <c:strRef>
              <c:f>Sheet1!$C$1</c:f>
              <c:strCache>
                <c:ptCount val="1"/>
                <c:pt idx="0">
                  <c:v>Series 2</c:v>
                </c:pt>
              </c:strCache>
            </c:strRef>
          </c:tx>
          <c:spPr>
            <a:solidFill>
              <a:srgbClr val="1897D4"/>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367-4F0D-B640-2DD0C62EC10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367-4F0D-B640-2DD0C62EC100}"/>
            </c:ext>
          </c:extLst>
        </c:ser>
        <c:dLbls>
          <c:showLegendKey val="0"/>
          <c:showVal val="0"/>
          <c:showCatName val="0"/>
          <c:showSerName val="0"/>
          <c:showPercent val="0"/>
          <c:showBubbleSize val="0"/>
        </c:dLbls>
        <c:gapWidth val="150"/>
        <c:overlap val="100"/>
        <c:axId val="285747583"/>
        <c:axId val="285747999"/>
      </c:barChart>
      <c:catAx>
        <c:axId val="28574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999"/>
        <c:crosses val="autoZero"/>
        <c:auto val="1"/>
        <c:lblAlgn val="ctr"/>
        <c:lblOffset val="100"/>
        <c:noMultiLvlLbl val="0"/>
      </c:catAx>
      <c:valAx>
        <c:axId val="285747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574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333500" y="685800"/>
            <a:ext cx="4191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017520" y="5387342"/>
            <a:ext cx="3419856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029200" y="17289781"/>
            <a:ext cx="301752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a:endParaRPr/>
          </a:p>
        </p:txBody>
      </p:sp>
      <p:sp>
        <p:nvSpPr>
          <p:cNvPr id="14" name="Google Shape;14;p3"/>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673590" y="1855471"/>
            <a:ext cx="20886422" cy="347014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9181445" y="11363326"/>
            <a:ext cx="27896822" cy="8675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579248" y="2939417"/>
            <a:ext cx="27896822" cy="255231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766060" y="8763000"/>
            <a:ext cx="3470147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745107" y="8206749"/>
            <a:ext cx="34701479"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745107" y="22029430"/>
            <a:ext cx="34701479"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10560"/>
              <a:buNone/>
              <a:defRPr sz="10560">
                <a:solidFill>
                  <a:schemeClr val="dk1"/>
                </a:solidFill>
              </a:defRPr>
            </a:lvl1pPr>
            <a:lvl2pPr marL="914400" lvl="1" indent="-228600" algn="l">
              <a:lnSpc>
                <a:spcPct val="90000"/>
              </a:lnSpc>
              <a:spcBef>
                <a:spcPts val="2200"/>
              </a:spcBef>
              <a:spcAft>
                <a:spcPts val="0"/>
              </a:spcAft>
              <a:buClr>
                <a:srgbClr val="888888"/>
              </a:buClr>
              <a:buSzPts val="8800"/>
              <a:buNone/>
              <a:defRPr sz="8800">
                <a:solidFill>
                  <a:srgbClr val="888888"/>
                </a:solidFill>
              </a:defRPr>
            </a:lvl2pPr>
            <a:lvl3pPr marL="1371600" lvl="2" indent="-228600" algn="l">
              <a:lnSpc>
                <a:spcPct val="90000"/>
              </a:lnSpc>
              <a:spcBef>
                <a:spcPts val="2200"/>
              </a:spcBef>
              <a:spcAft>
                <a:spcPts val="0"/>
              </a:spcAft>
              <a:buClr>
                <a:srgbClr val="888888"/>
              </a:buClr>
              <a:buSzPts val="7920"/>
              <a:buNone/>
              <a:defRPr sz="7919">
                <a:solidFill>
                  <a:srgbClr val="888888"/>
                </a:solidFill>
              </a:defRPr>
            </a:lvl3pPr>
            <a:lvl4pPr marL="1828800" lvl="3" indent="-228600" algn="l">
              <a:lnSpc>
                <a:spcPct val="90000"/>
              </a:lnSpc>
              <a:spcBef>
                <a:spcPts val="2200"/>
              </a:spcBef>
              <a:spcAft>
                <a:spcPts val="0"/>
              </a:spcAft>
              <a:buClr>
                <a:srgbClr val="888888"/>
              </a:buClr>
              <a:buSzPts val="7040"/>
              <a:buNone/>
              <a:defRPr sz="7040">
                <a:solidFill>
                  <a:srgbClr val="888888"/>
                </a:solidFill>
              </a:defRPr>
            </a:lvl4pPr>
            <a:lvl5pPr marL="2286000" lvl="4" indent="-228600" algn="l">
              <a:lnSpc>
                <a:spcPct val="90000"/>
              </a:lnSpc>
              <a:spcBef>
                <a:spcPts val="2200"/>
              </a:spcBef>
              <a:spcAft>
                <a:spcPts val="0"/>
              </a:spcAft>
              <a:buClr>
                <a:srgbClr val="888888"/>
              </a:buClr>
              <a:buSzPts val="7040"/>
              <a:buNone/>
              <a:defRPr sz="7040">
                <a:solidFill>
                  <a:srgbClr val="888888"/>
                </a:solidFill>
              </a:defRPr>
            </a:lvl5pPr>
            <a:lvl6pPr marL="2743200" lvl="5" indent="-228600" algn="l">
              <a:lnSpc>
                <a:spcPct val="90000"/>
              </a:lnSpc>
              <a:spcBef>
                <a:spcPts val="2200"/>
              </a:spcBef>
              <a:spcAft>
                <a:spcPts val="0"/>
              </a:spcAft>
              <a:buClr>
                <a:srgbClr val="888888"/>
              </a:buClr>
              <a:buSzPts val="7040"/>
              <a:buNone/>
              <a:defRPr sz="7040">
                <a:solidFill>
                  <a:srgbClr val="888888"/>
                </a:solidFill>
              </a:defRPr>
            </a:lvl6pPr>
            <a:lvl7pPr marL="3200400" lvl="6" indent="-228600" algn="l">
              <a:lnSpc>
                <a:spcPct val="90000"/>
              </a:lnSpc>
              <a:spcBef>
                <a:spcPts val="2200"/>
              </a:spcBef>
              <a:spcAft>
                <a:spcPts val="0"/>
              </a:spcAft>
              <a:buClr>
                <a:srgbClr val="888888"/>
              </a:buClr>
              <a:buSzPts val="7040"/>
              <a:buNone/>
              <a:defRPr sz="7040">
                <a:solidFill>
                  <a:srgbClr val="888888"/>
                </a:solidFill>
              </a:defRPr>
            </a:lvl7pPr>
            <a:lvl8pPr marL="3657600" lvl="7" indent="-228600" algn="l">
              <a:lnSpc>
                <a:spcPct val="90000"/>
              </a:lnSpc>
              <a:spcBef>
                <a:spcPts val="2200"/>
              </a:spcBef>
              <a:spcAft>
                <a:spcPts val="0"/>
              </a:spcAft>
              <a:buClr>
                <a:srgbClr val="888888"/>
              </a:buClr>
              <a:buSzPts val="7040"/>
              <a:buNone/>
              <a:defRPr sz="7040">
                <a:solidFill>
                  <a:srgbClr val="888888"/>
                </a:solidFill>
              </a:defRPr>
            </a:lvl8pPr>
            <a:lvl9pPr marL="4114800" lvl="8" indent="-228600" algn="l">
              <a:lnSpc>
                <a:spcPct val="90000"/>
              </a:lnSpc>
              <a:spcBef>
                <a:spcPts val="2200"/>
              </a:spcBef>
              <a:spcAft>
                <a:spcPts val="0"/>
              </a:spcAft>
              <a:buClr>
                <a:srgbClr val="888888"/>
              </a:buClr>
              <a:buSzPts val="7040"/>
              <a:buNone/>
              <a:defRPr sz="7040">
                <a:solidFill>
                  <a:srgbClr val="888888"/>
                </a:solidFill>
              </a:defRPr>
            </a:lvl9pPr>
          </a:lstStyle>
          <a:p>
            <a:endParaRPr/>
          </a:p>
        </p:txBody>
      </p:sp>
      <p:sp>
        <p:nvSpPr>
          <p:cNvPr id="26" name="Google Shape;26;p5"/>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766060"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0368259" y="8763000"/>
            <a:ext cx="170992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77130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771305" y="8069582"/>
            <a:ext cx="17020696"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39" name="Google Shape;39;p7"/>
          <p:cNvSpPr txBox="1">
            <a:spLocks noGrp="1"/>
          </p:cNvSpPr>
          <p:nvPr>
            <p:ph type="body" idx="2"/>
          </p:nvPr>
        </p:nvSpPr>
        <p:spPr>
          <a:xfrm>
            <a:off x="2771305" y="12024360"/>
            <a:ext cx="17020696"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0368263" y="8069582"/>
            <a:ext cx="17104520"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400"/>
              </a:spcBef>
              <a:spcAft>
                <a:spcPts val="0"/>
              </a:spcAft>
              <a:buClr>
                <a:schemeClr val="dk1"/>
              </a:buClr>
              <a:buSzPts val="10560"/>
              <a:buNone/>
              <a:defRPr sz="10560" b="1"/>
            </a:lvl1pPr>
            <a:lvl2pPr marL="914400" lvl="1" indent="-228600" algn="l">
              <a:lnSpc>
                <a:spcPct val="90000"/>
              </a:lnSpc>
              <a:spcBef>
                <a:spcPts val="2200"/>
              </a:spcBef>
              <a:spcAft>
                <a:spcPts val="0"/>
              </a:spcAft>
              <a:buClr>
                <a:schemeClr val="dk1"/>
              </a:buClr>
              <a:buSzPts val="8800"/>
              <a:buNone/>
              <a:defRPr sz="8800" b="1"/>
            </a:lvl2pPr>
            <a:lvl3pPr marL="1371600" lvl="2" indent="-228600" algn="l">
              <a:lnSpc>
                <a:spcPct val="90000"/>
              </a:lnSpc>
              <a:spcBef>
                <a:spcPts val="2200"/>
              </a:spcBef>
              <a:spcAft>
                <a:spcPts val="0"/>
              </a:spcAft>
              <a:buClr>
                <a:schemeClr val="dk1"/>
              </a:buClr>
              <a:buSzPts val="7920"/>
              <a:buNone/>
              <a:defRPr sz="7919" b="1"/>
            </a:lvl3pPr>
            <a:lvl4pPr marL="1828800" lvl="3" indent="-228600" algn="l">
              <a:lnSpc>
                <a:spcPct val="90000"/>
              </a:lnSpc>
              <a:spcBef>
                <a:spcPts val="2200"/>
              </a:spcBef>
              <a:spcAft>
                <a:spcPts val="0"/>
              </a:spcAft>
              <a:buClr>
                <a:schemeClr val="dk1"/>
              </a:buClr>
              <a:buSzPts val="7040"/>
              <a:buNone/>
              <a:defRPr sz="7040" b="1"/>
            </a:lvl4pPr>
            <a:lvl5pPr marL="2286000" lvl="4" indent="-228600" algn="l">
              <a:lnSpc>
                <a:spcPct val="90000"/>
              </a:lnSpc>
              <a:spcBef>
                <a:spcPts val="2200"/>
              </a:spcBef>
              <a:spcAft>
                <a:spcPts val="0"/>
              </a:spcAft>
              <a:buClr>
                <a:schemeClr val="dk1"/>
              </a:buClr>
              <a:buSzPts val="7040"/>
              <a:buNone/>
              <a:defRPr sz="7040" b="1"/>
            </a:lvl5pPr>
            <a:lvl6pPr marL="2743200" lvl="5" indent="-228600" algn="l">
              <a:lnSpc>
                <a:spcPct val="90000"/>
              </a:lnSpc>
              <a:spcBef>
                <a:spcPts val="2200"/>
              </a:spcBef>
              <a:spcAft>
                <a:spcPts val="0"/>
              </a:spcAft>
              <a:buClr>
                <a:schemeClr val="dk1"/>
              </a:buClr>
              <a:buSzPts val="7040"/>
              <a:buNone/>
              <a:defRPr sz="7040" b="1"/>
            </a:lvl6pPr>
            <a:lvl7pPr marL="3200400" lvl="6" indent="-228600" algn="l">
              <a:lnSpc>
                <a:spcPct val="90000"/>
              </a:lnSpc>
              <a:spcBef>
                <a:spcPts val="2200"/>
              </a:spcBef>
              <a:spcAft>
                <a:spcPts val="0"/>
              </a:spcAft>
              <a:buClr>
                <a:schemeClr val="dk1"/>
              </a:buClr>
              <a:buSzPts val="7040"/>
              <a:buNone/>
              <a:defRPr sz="7040" b="1"/>
            </a:lvl7pPr>
            <a:lvl8pPr marL="3657600" lvl="7" indent="-228600" algn="l">
              <a:lnSpc>
                <a:spcPct val="90000"/>
              </a:lnSpc>
              <a:spcBef>
                <a:spcPts val="2200"/>
              </a:spcBef>
              <a:spcAft>
                <a:spcPts val="0"/>
              </a:spcAft>
              <a:buClr>
                <a:schemeClr val="dk1"/>
              </a:buClr>
              <a:buSzPts val="7040"/>
              <a:buNone/>
              <a:defRPr sz="7040" b="1"/>
            </a:lvl8pPr>
            <a:lvl9pPr marL="4114800" lvl="8" indent="-228600" algn="l">
              <a:lnSpc>
                <a:spcPct val="90000"/>
              </a:lnSpc>
              <a:spcBef>
                <a:spcPts val="2200"/>
              </a:spcBef>
              <a:spcAft>
                <a:spcPts val="0"/>
              </a:spcAft>
              <a:buClr>
                <a:schemeClr val="dk1"/>
              </a:buClr>
              <a:buSzPts val="7040"/>
              <a:buNone/>
              <a:defRPr sz="7040" b="1"/>
            </a:lvl9pPr>
          </a:lstStyle>
          <a:p>
            <a:endParaRPr/>
          </a:p>
        </p:txBody>
      </p:sp>
      <p:sp>
        <p:nvSpPr>
          <p:cNvPr id="41" name="Google Shape;41;p7"/>
          <p:cNvSpPr txBox="1">
            <a:spLocks noGrp="1"/>
          </p:cNvSpPr>
          <p:nvPr>
            <p:ph type="body" idx="4"/>
          </p:nvPr>
        </p:nvSpPr>
        <p:spPr>
          <a:xfrm>
            <a:off x="20368263" y="12024360"/>
            <a:ext cx="17104520"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400"/>
              </a:spcBef>
              <a:spcAft>
                <a:spcPts val="0"/>
              </a:spcAft>
              <a:buClr>
                <a:schemeClr val="dk1"/>
              </a:buClr>
              <a:buSzPts val="1800"/>
              <a:buChar char="•"/>
              <a:defRPr/>
            </a:lvl1pPr>
            <a:lvl2pPr marL="914400" lvl="1" indent="-342900" algn="l">
              <a:lnSpc>
                <a:spcPct val="90000"/>
              </a:lnSpc>
              <a:spcBef>
                <a:spcPts val="2200"/>
              </a:spcBef>
              <a:spcAft>
                <a:spcPts val="0"/>
              </a:spcAft>
              <a:buClr>
                <a:schemeClr val="dk1"/>
              </a:buClr>
              <a:buSzPts val="1800"/>
              <a:buChar char="•"/>
              <a:defRPr/>
            </a:lvl2pPr>
            <a:lvl3pPr marL="1371600" lvl="2" indent="-342900" algn="l">
              <a:lnSpc>
                <a:spcPct val="90000"/>
              </a:lnSpc>
              <a:spcBef>
                <a:spcPts val="2200"/>
              </a:spcBef>
              <a:spcAft>
                <a:spcPts val="0"/>
              </a:spcAft>
              <a:buClr>
                <a:schemeClr val="dk1"/>
              </a:buClr>
              <a:buSzPts val="1800"/>
              <a:buChar char="•"/>
              <a:defRPr/>
            </a:lvl3pPr>
            <a:lvl4pPr marL="1828800" lvl="3" indent="-342900" algn="l">
              <a:lnSpc>
                <a:spcPct val="90000"/>
              </a:lnSpc>
              <a:spcBef>
                <a:spcPts val="2200"/>
              </a:spcBef>
              <a:spcAft>
                <a:spcPts val="0"/>
              </a:spcAft>
              <a:buClr>
                <a:schemeClr val="dk1"/>
              </a:buClr>
              <a:buSzPts val="1800"/>
              <a:buChar char="•"/>
              <a:defRPr/>
            </a:lvl4pPr>
            <a:lvl5pPr marL="2286000" lvl="4" indent="-342900" algn="l">
              <a:lnSpc>
                <a:spcPct val="90000"/>
              </a:lnSpc>
              <a:spcBef>
                <a:spcPts val="2200"/>
              </a:spcBef>
              <a:spcAft>
                <a:spcPts val="0"/>
              </a:spcAft>
              <a:buClr>
                <a:schemeClr val="dk1"/>
              </a:buClr>
              <a:buSzPts val="1800"/>
              <a:buChar char="•"/>
              <a:defRPr/>
            </a:lvl5pPr>
            <a:lvl6pPr marL="2743200" lvl="5" indent="-342900" algn="l">
              <a:lnSpc>
                <a:spcPct val="90000"/>
              </a:lnSpc>
              <a:spcBef>
                <a:spcPts val="2200"/>
              </a:spcBef>
              <a:spcAft>
                <a:spcPts val="0"/>
              </a:spcAft>
              <a:buClr>
                <a:schemeClr val="dk1"/>
              </a:buClr>
              <a:buSzPts val="1800"/>
              <a:buChar char="•"/>
              <a:defRPr/>
            </a:lvl6pPr>
            <a:lvl7pPr marL="3200400" lvl="6" indent="-342900" algn="l">
              <a:lnSpc>
                <a:spcPct val="90000"/>
              </a:lnSpc>
              <a:spcBef>
                <a:spcPts val="2200"/>
              </a:spcBef>
              <a:spcAft>
                <a:spcPts val="0"/>
              </a:spcAft>
              <a:buClr>
                <a:schemeClr val="dk1"/>
              </a:buClr>
              <a:buSzPts val="1800"/>
              <a:buChar char="•"/>
              <a:defRPr/>
            </a:lvl7pPr>
            <a:lvl8pPr marL="3657600" lvl="7" indent="-342900" algn="l">
              <a:lnSpc>
                <a:spcPct val="90000"/>
              </a:lnSpc>
              <a:spcBef>
                <a:spcPts val="2200"/>
              </a:spcBef>
              <a:spcAft>
                <a:spcPts val="0"/>
              </a:spcAft>
              <a:buClr>
                <a:schemeClr val="dk1"/>
              </a:buClr>
              <a:buSzPts val="1800"/>
              <a:buChar char="•"/>
              <a:defRPr/>
            </a:lvl8pPr>
            <a:lvl9pPr marL="4114800" lvl="8" indent="-342900" algn="l">
              <a:lnSpc>
                <a:spcPct val="90000"/>
              </a:lnSpc>
              <a:spcBef>
                <a:spcPts val="22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7104520" y="4739647"/>
            <a:ext cx="20368260" cy="23393400"/>
          </a:xfrm>
          <a:prstGeom prst="rect">
            <a:avLst/>
          </a:prstGeom>
          <a:noFill/>
          <a:ln>
            <a:noFill/>
          </a:ln>
        </p:spPr>
        <p:txBody>
          <a:bodyPr spcFirstLastPara="1" wrap="square" lIns="91425" tIns="45700" rIns="91425" bIns="45700" anchor="t" anchorCtr="0">
            <a:normAutofit/>
          </a:bodyPr>
          <a:lstStyle>
            <a:lvl1pPr marL="457200" lvl="0" indent="-1122680" algn="l">
              <a:lnSpc>
                <a:spcPct val="90000"/>
              </a:lnSpc>
              <a:spcBef>
                <a:spcPts val="4400"/>
              </a:spcBef>
              <a:spcAft>
                <a:spcPts val="0"/>
              </a:spcAft>
              <a:buClr>
                <a:schemeClr val="dk1"/>
              </a:buClr>
              <a:buSzPts val="14080"/>
              <a:buChar char="•"/>
              <a:defRPr sz="14080"/>
            </a:lvl1pPr>
            <a:lvl2pPr marL="914400" lvl="1" indent="-1010920" algn="l">
              <a:lnSpc>
                <a:spcPct val="90000"/>
              </a:lnSpc>
              <a:spcBef>
                <a:spcPts val="2200"/>
              </a:spcBef>
              <a:spcAft>
                <a:spcPts val="0"/>
              </a:spcAft>
              <a:buClr>
                <a:schemeClr val="dk1"/>
              </a:buClr>
              <a:buSzPts val="12320"/>
              <a:buChar char="•"/>
              <a:defRPr sz="12320"/>
            </a:lvl2pPr>
            <a:lvl3pPr marL="1371600" lvl="2" indent="-899160" algn="l">
              <a:lnSpc>
                <a:spcPct val="90000"/>
              </a:lnSpc>
              <a:spcBef>
                <a:spcPts val="2200"/>
              </a:spcBef>
              <a:spcAft>
                <a:spcPts val="0"/>
              </a:spcAft>
              <a:buClr>
                <a:schemeClr val="dk1"/>
              </a:buClr>
              <a:buSzPts val="10560"/>
              <a:buChar char="•"/>
              <a:defRPr sz="10560"/>
            </a:lvl3pPr>
            <a:lvl4pPr marL="1828800" lvl="3" indent="-787400" algn="l">
              <a:lnSpc>
                <a:spcPct val="90000"/>
              </a:lnSpc>
              <a:spcBef>
                <a:spcPts val="2200"/>
              </a:spcBef>
              <a:spcAft>
                <a:spcPts val="0"/>
              </a:spcAft>
              <a:buClr>
                <a:schemeClr val="dk1"/>
              </a:buClr>
              <a:buSzPts val="8800"/>
              <a:buChar char="•"/>
              <a:defRPr sz="8800"/>
            </a:lvl4pPr>
            <a:lvl5pPr marL="2286000" lvl="4" indent="-787400" algn="l">
              <a:lnSpc>
                <a:spcPct val="90000"/>
              </a:lnSpc>
              <a:spcBef>
                <a:spcPts val="2200"/>
              </a:spcBef>
              <a:spcAft>
                <a:spcPts val="0"/>
              </a:spcAft>
              <a:buClr>
                <a:schemeClr val="dk1"/>
              </a:buClr>
              <a:buSzPts val="8800"/>
              <a:buChar char="•"/>
              <a:defRPr sz="8800"/>
            </a:lvl5pPr>
            <a:lvl6pPr marL="2743200" lvl="5" indent="-787400" algn="l">
              <a:lnSpc>
                <a:spcPct val="90000"/>
              </a:lnSpc>
              <a:spcBef>
                <a:spcPts val="2200"/>
              </a:spcBef>
              <a:spcAft>
                <a:spcPts val="0"/>
              </a:spcAft>
              <a:buClr>
                <a:schemeClr val="dk1"/>
              </a:buClr>
              <a:buSzPts val="8800"/>
              <a:buChar char="•"/>
              <a:defRPr sz="8800"/>
            </a:lvl6pPr>
            <a:lvl7pPr marL="3200400" lvl="6" indent="-787400" algn="l">
              <a:lnSpc>
                <a:spcPct val="90000"/>
              </a:lnSpc>
              <a:spcBef>
                <a:spcPts val="2200"/>
              </a:spcBef>
              <a:spcAft>
                <a:spcPts val="0"/>
              </a:spcAft>
              <a:buClr>
                <a:schemeClr val="dk1"/>
              </a:buClr>
              <a:buSzPts val="8800"/>
              <a:buChar char="•"/>
              <a:defRPr sz="8800"/>
            </a:lvl7pPr>
            <a:lvl8pPr marL="3657600" lvl="7" indent="-787400" algn="l">
              <a:lnSpc>
                <a:spcPct val="90000"/>
              </a:lnSpc>
              <a:spcBef>
                <a:spcPts val="2200"/>
              </a:spcBef>
              <a:spcAft>
                <a:spcPts val="0"/>
              </a:spcAft>
              <a:buClr>
                <a:schemeClr val="dk1"/>
              </a:buClr>
              <a:buSzPts val="8800"/>
              <a:buChar char="•"/>
              <a:defRPr sz="8800"/>
            </a:lvl8pPr>
            <a:lvl9pPr marL="4114800" lvl="8" indent="-787400" algn="l">
              <a:lnSpc>
                <a:spcPct val="90000"/>
              </a:lnSpc>
              <a:spcBef>
                <a:spcPts val="2200"/>
              </a:spcBef>
              <a:spcAft>
                <a:spcPts val="0"/>
              </a:spcAft>
              <a:buClr>
                <a:schemeClr val="dk1"/>
              </a:buClr>
              <a:buSzPts val="8800"/>
              <a:buChar char="•"/>
              <a:defRPr sz="8800"/>
            </a:lvl9pPr>
          </a:lstStyle>
          <a:p>
            <a:endParaRPr/>
          </a:p>
        </p:txBody>
      </p:sp>
      <p:sp>
        <p:nvSpPr>
          <p:cNvPr id="57" name="Google Shape;57;p10"/>
          <p:cNvSpPr txBox="1">
            <a:spLocks noGrp="1"/>
          </p:cNvSpPr>
          <p:nvPr>
            <p:ph type="body" idx="2"/>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58" name="Google Shape;58;p10"/>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771301" y="2194560"/>
            <a:ext cx="12976383"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7104520" y="4739647"/>
            <a:ext cx="2036826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400"/>
              </a:spcBef>
              <a:spcAft>
                <a:spcPts val="0"/>
              </a:spcAft>
              <a:buClr>
                <a:schemeClr val="dk1"/>
              </a:buClr>
              <a:buSzPts val="14080"/>
              <a:buFont typeface="Arial"/>
              <a:buNone/>
              <a:defRPr sz="14080" b="0" i="0" u="none" strike="noStrike" cap="none">
                <a:solidFill>
                  <a:schemeClr val="dk1"/>
                </a:solidFill>
                <a:latin typeface="Calibri"/>
                <a:ea typeface="Calibri"/>
                <a:cs typeface="Calibri"/>
                <a:sym typeface="Calibri"/>
              </a:defRPr>
            </a:lvl1pPr>
            <a:lvl2pPr marR="0" lvl="1" algn="l" rtl="0">
              <a:lnSpc>
                <a:spcPct val="90000"/>
              </a:lnSpc>
              <a:spcBef>
                <a:spcPts val="2200"/>
              </a:spcBef>
              <a:spcAft>
                <a:spcPts val="0"/>
              </a:spcAft>
              <a:buClr>
                <a:schemeClr val="dk1"/>
              </a:buClr>
              <a:buSzPts val="12320"/>
              <a:buFont typeface="Arial"/>
              <a:buNone/>
              <a:defRPr sz="12320" b="0" i="0" u="none" strike="noStrike" cap="none">
                <a:solidFill>
                  <a:schemeClr val="dk1"/>
                </a:solidFill>
                <a:latin typeface="Calibri"/>
                <a:ea typeface="Calibri"/>
                <a:cs typeface="Calibri"/>
                <a:sym typeface="Calibri"/>
              </a:defRPr>
            </a:lvl2pPr>
            <a:lvl3pPr marR="0" lvl="2" algn="l" rtl="0">
              <a:lnSpc>
                <a:spcPct val="90000"/>
              </a:lnSpc>
              <a:spcBef>
                <a:spcPts val="2200"/>
              </a:spcBef>
              <a:spcAft>
                <a:spcPts val="0"/>
              </a:spcAft>
              <a:buClr>
                <a:schemeClr val="dk1"/>
              </a:buClr>
              <a:buSzPts val="10560"/>
              <a:buFont typeface="Arial"/>
              <a:buNone/>
              <a:defRPr sz="10560" b="0" i="0" u="none" strike="noStrike" cap="none">
                <a:solidFill>
                  <a:schemeClr val="dk1"/>
                </a:solidFill>
                <a:latin typeface="Calibri"/>
                <a:ea typeface="Calibri"/>
                <a:cs typeface="Calibri"/>
                <a:sym typeface="Calibri"/>
              </a:defRPr>
            </a:lvl3pPr>
            <a:lvl4pPr marR="0" lvl="3"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4pPr>
            <a:lvl5pPr marR="0" lvl="4"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5pPr>
            <a:lvl6pPr marR="0" lvl="5"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6pPr>
            <a:lvl7pPr marR="0" lvl="6"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7pPr>
            <a:lvl8pPr marR="0" lvl="7"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8pPr>
            <a:lvl9pPr marR="0" lvl="8" algn="l" rtl="0">
              <a:lnSpc>
                <a:spcPct val="90000"/>
              </a:lnSpc>
              <a:spcBef>
                <a:spcPts val="2200"/>
              </a:spcBef>
              <a:spcAft>
                <a:spcPts val="0"/>
              </a:spcAft>
              <a:buClr>
                <a:schemeClr val="dk1"/>
              </a:buClr>
              <a:buSzPts val="8800"/>
              <a:buFont typeface="Arial"/>
              <a:buNone/>
              <a:defRPr sz="8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2771301" y="9875520"/>
            <a:ext cx="12976383"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400"/>
              </a:spcBef>
              <a:spcAft>
                <a:spcPts val="0"/>
              </a:spcAft>
              <a:buClr>
                <a:schemeClr val="dk1"/>
              </a:buClr>
              <a:buSzPts val="7040"/>
              <a:buNone/>
              <a:defRPr sz="7040"/>
            </a:lvl1pPr>
            <a:lvl2pPr marL="914400" lvl="1" indent="-228600" algn="l">
              <a:lnSpc>
                <a:spcPct val="90000"/>
              </a:lnSpc>
              <a:spcBef>
                <a:spcPts val="2200"/>
              </a:spcBef>
              <a:spcAft>
                <a:spcPts val="0"/>
              </a:spcAft>
              <a:buClr>
                <a:schemeClr val="dk1"/>
              </a:buClr>
              <a:buSzPts val="6160"/>
              <a:buNone/>
              <a:defRPr sz="6160"/>
            </a:lvl2pPr>
            <a:lvl3pPr marL="1371600" lvl="2" indent="-228600" algn="l">
              <a:lnSpc>
                <a:spcPct val="90000"/>
              </a:lnSpc>
              <a:spcBef>
                <a:spcPts val="2200"/>
              </a:spcBef>
              <a:spcAft>
                <a:spcPts val="0"/>
              </a:spcAft>
              <a:buClr>
                <a:schemeClr val="dk1"/>
              </a:buClr>
              <a:buSzPts val="5280"/>
              <a:buNone/>
              <a:defRPr sz="5280"/>
            </a:lvl3pPr>
            <a:lvl4pPr marL="1828800" lvl="3" indent="-228600" algn="l">
              <a:lnSpc>
                <a:spcPct val="90000"/>
              </a:lnSpc>
              <a:spcBef>
                <a:spcPts val="2200"/>
              </a:spcBef>
              <a:spcAft>
                <a:spcPts val="0"/>
              </a:spcAft>
              <a:buClr>
                <a:schemeClr val="dk1"/>
              </a:buClr>
              <a:buSzPts val="4400"/>
              <a:buNone/>
              <a:defRPr sz="4400"/>
            </a:lvl4pPr>
            <a:lvl5pPr marL="2286000" lvl="4" indent="-228600" algn="l">
              <a:lnSpc>
                <a:spcPct val="90000"/>
              </a:lnSpc>
              <a:spcBef>
                <a:spcPts val="2200"/>
              </a:spcBef>
              <a:spcAft>
                <a:spcPts val="0"/>
              </a:spcAft>
              <a:buClr>
                <a:schemeClr val="dk1"/>
              </a:buClr>
              <a:buSzPts val="4400"/>
              <a:buNone/>
              <a:defRPr sz="4400"/>
            </a:lvl5pPr>
            <a:lvl6pPr marL="2743200" lvl="5" indent="-228600" algn="l">
              <a:lnSpc>
                <a:spcPct val="90000"/>
              </a:lnSpc>
              <a:spcBef>
                <a:spcPts val="2200"/>
              </a:spcBef>
              <a:spcAft>
                <a:spcPts val="0"/>
              </a:spcAft>
              <a:buClr>
                <a:schemeClr val="dk1"/>
              </a:buClr>
              <a:buSzPts val="4400"/>
              <a:buNone/>
              <a:defRPr sz="4400"/>
            </a:lvl6pPr>
            <a:lvl7pPr marL="3200400" lvl="6" indent="-228600" algn="l">
              <a:lnSpc>
                <a:spcPct val="90000"/>
              </a:lnSpc>
              <a:spcBef>
                <a:spcPts val="2200"/>
              </a:spcBef>
              <a:spcAft>
                <a:spcPts val="0"/>
              </a:spcAft>
              <a:buClr>
                <a:schemeClr val="dk1"/>
              </a:buClr>
              <a:buSzPts val="4400"/>
              <a:buNone/>
              <a:defRPr sz="4400"/>
            </a:lvl7pPr>
            <a:lvl8pPr marL="3657600" lvl="7" indent="-228600" algn="l">
              <a:lnSpc>
                <a:spcPct val="90000"/>
              </a:lnSpc>
              <a:spcBef>
                <a:spcPts val="2200"/>
              </a:spcBef>
              <a:spcAft>
                <a:spcPts val="0"/>
              </a:spcAft>
              <a:buClr>
                <a:schemeClr val="dk1"/>
              </a:buClr>
              <a:buSzPts val="4400"/>
              <a:buNone/>
              <a:defRPr sz="4400"/>
            </a:lvl8pPr>
            <a:lvl9pPr marL="4114800" lvl="8" indent="-228600" algn="l">
              <a:lnSpc>
                <a:spcPct val="90000"/>
              </a:lnSpc>
              <a:spcBef>
                <a:spcPts val="2200"/>
              </a:spcBef>
              <a:spcAft>
                <a:spcPts val="0"/>
              </a:spcAft>
              <a:buClr>
                <a:schemeClr val="dk1"/>
              </a:buClr>
              <a:buSzPts val="4400"/>
              <a:buNone/>
              <a:defRPr sz="4400"/>
            </a:lvl9pPr>
          </a:lstStyle>
          <a:p>
            <a:endParaRPr/>
          </a:p>
        </p:txBody>
      </p:sp>
      <p:sp>
        <p:nvSpPr>
          <p:cNvPr id="65" name="Google Shape;65;p11"/>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766060" y="1752607"/>
            <a:ext cx="34701479"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9360"/>
              <a:buFont typeface="Calibri"/>
              <a:buNone/>
              <a:defRPr sz="1936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766060" y="8763000"/>
            <a:ext cx="34701479" cy="20886422"/>
          </a:xfrm>
          <a:prstGeom prst="rect">
            <a:avLst/>
          </a:prstGeom>
          <a:noFill/>
          <a:ln>
            <a:noFill/>
          </a:ln>
        </p:spPr>
        <p:txBody>
          <a:bodyPr spcFirstLastPara="1" wrap="square" lIns="91425" tIns="45700" rIns="91425" bIns="45700" anchor="t" anchorCtr="0">
            <a:normAutofit/>
          </a:bodyPr>
          <a:lstStyle>
            <a:lvl1pPr marL="457200" marR="0" lvl="0" indent="-1010920" algn="l" rtl="0">
              <a:lnSpc>
                <a:spcPct val="90000"/>
              </a:lnSpc>
              <a:spcBef>
                <a:spcPts val="4400"/>
              </a:spcBef>
              <a:spcAft>
                <a:spcPts val="0"/>
              </a:spcAft>
              <a:buClr>
                <a:schemeClr val="dk1"/>
              </a:buClr>
              <a:buSzPts val="12320"/>
              <a:buFont typeface="Arial"/>
              <a:buChar char="•"/>
              <a:defRPr sz="12320" b="0" i="0" u="none" strike="noStrike" cap="none">
                <a:solidFill>
                  <a:schemeClr val="dk1"/>
                </a:solidFill>
                <a:latin typeface="Calibri"/>
                <a:ea typeface="Calibri"/>
                <a:cs typeface="Calibri"/>
                <a:sym typeface="Calibri"/>
              </a:defRPr>
            </a:lvl1pPr>
            <a:lvl2pPr marL="914400" marR="0" lvl="1" indent="-899160" algn="l" rtl="0">
              <a:lnSpc>
                <a:spcPct val="90000"/>
              </a:lnSpc>
              <a:spcBef>
                <a:spcPts val="2200"/>
              </a:spcBef>
              <a:spcAft>
                <a:spcPts val="0"/>
              </a:spcAft>
              <a:buClr>
                <a:schemeClr val="dk1"/>
              </a:buClr>
              <a:buSzPts val="10560"/>
              <a:buFont typeface="Arial"/>
              <a:buChar char="•"/>
              <a:defRPr sz="10560" b="0" i="0" u="none" strike="noStrike" cap="none">
                <a:solidFill>
                  <a:schemeClr val="dk1"/>
                </a:solidFill>
                <a:latin typeface="Calibri"/>
                <a:ea typeface="Calibri"/>
                <a:cs typeface="Calibri"/>
                <a:sym typeface="Calibri"/>
              </a:defRPr>
            </a:lvl2pPr>
            <a:lvl3pPr marL="1371600" marR="0" lvl="2" indent="-787400" algn="l" rtl="0">
              <a:lnSpc>
                <a:spcPct val="90000"/>
              </a:lnSpc>
              <a:spcBef>
                <a:spcPts val="220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3pPr>
            <a:lvl4pPr marL="1828800" marR="0" lvl="3"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4pPr>
            <a:lvl5pPr marL="2286000" marR="0" lvl="4"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5pPr>
            <a:lvl6pPr marL="2743200" marR="0" lvl="5"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6pPr>
            <a:lvl7pPr marL="3200400" marR="0" lvl="6"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7pPr>
            <a:lvl8pPr marL="3657600" marR="0" lvl="7"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8pPr>
            <a:lvl9pPr marL="4114800" marR="0" lvl="8" indent="-731520" algn="l" rtl="0">
              <a:lnSpc>
                <a:spcPct val="90000"/>
              </a:lnSpc>
              <a:spcBef>
                <a:spcPts val="2200"/>
              </a:spcBef>
              <a:spcAft>
                <a:spcPts val="0"/>
              </a:spcAft>
              <a:buClr>
                <a:schemeClr val="dk1"/>
              </a:buClr>
              <a:buSzPts val="7920"/>
              <a:buFont typeface="Arial"/>
              <a:buChar char="•"/>
              <a:defRPr sz="7919"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766060" y="30510488"/>
            <a:ext cx="905256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3327380" y="30510488"/>
            <a:ext cx="1357884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28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8414981" y="30510488"/>
            <a:ext cx="905256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280" b="0" i="0" u="none" strike="noStrike" cap="none">
                <a:solidFill>
                  <a:srgbClr val="888888"/>
                </a:solidFill>
                <a:latin typeface="Calibri"/>
                <a:ea typeface="Calibri"/>
                <a:cs typeface="Calibri"/>
                <a:sym typeface="Calibri"/>
              </a:defRPr>
            </a:lvl1pPr>
            <a:lvl2pPr marL="0" marR="0" lvl="1" indent="0" algn="r" rtl="0">
              <a:spcBef>
                <a:spcPts val="0"/>
              </a:spcBef>
              <a:buNone/>
              <a:defRPr sz="5280" b="0" i="0" u="none" strike="noStrike" cap="none">
                <a:solidFill>
                  <a:srgbClr val="888888"/>
                </a:solidFill>
                <a:latin typeface="Calibri"/>
                <a:ea typeface="Calibri"/>
                <a:cs typeface="Calibri"/>
                <a:sym typeface="Calibri"/>
              </a:defRPr>
            </a:lvl2pPr>
            <a:lvl3pPr marL="0" marR="0" lvl="2" indent="0" algn="r" rtl="0">
              <a:spcBef>
                <a:spcPts val="0"/>
              </a:spcBef>
              <a:buNone/>
              <a:defRPr sz="5280" b="0" i="0" u="none" strike="noStrike" cap="none">
                <a:solidFill>
                  <a:srgbClr val="888888"/>
                </a:solidFill>
                <a:latin typeface="Calibri"/>
                <a:ea typeface="Calibri"/>
                <a:cs typeface="Calibri"/>
                <a:sym typeface="Calibri"/>
              </a:defRPr>
            </a:lvl3pPr>
            <a:lvl4pPr marL="0" marR="0" lvl="3" indent="0" algn="r" rtl="0">
              <a:spcBef>
                <a:spcPts val="0"/>
              </a:spcBef>
              <a:buNone/>
              <a:defRPr sz="5280" b="0" i="0" u="none" strike="noStrike" cap="none">
                <a:solidFill>
                  <a:srgbClr val="888888"/>
                </a:solidFill>
                <a:latin typeface="Calibri"/>
                <a:ea typeface="Calibri"/>
                <a:cs typeface="Calibri"/>
                <a:sym typeface="Calibri"/>
              </a:defRPr>
            </a:lvl4pPr>
            <a:lvl5pPr marL="0" marR="0" lvl="4" indent="0" algn="r" rtl="0">
              <a:spcBef>
                <a:spcPts val="0"/>
              </a:spcBef>
              <a:buNone/>
              <a:defRPr sz="5280" b="0" i="0" u="none" strike="noStrike" cap="none">
                <a:solidFill>
                  <a:srgbClr val="888888"/>
                </a:solidFill>
                <a:latin typeface="Calibri"/>
                <a:ea typeface="Calibri"/>
                <a:cs typeface="Calibri"/>
                <a:sym typeface="Calibri"/>
              </a:defRPr>
            </a:lvl5pPr>
            <a:lvl6pPr marL="0" marR="0" lvl="5" indent="0" algn="r" rtl="0">
              <a:spcBef>
                <a:spcPts val="0"/>
              </a:spcBef>
              <a:buNone/>
              <a:defRPr sz="5280" b="0" i="0" u="none" strike="noStrike" cap="none">
                <a:solidFill>
                  <a:srgbClr val="888888"/>
                </a:solidFill>
                <a:latin typeface="Calibri"/>
                <a:ea typeface="Calibri"/>
                <a:cs typeface="Calibri"/>
                <a:sym typeface="Calibri"/>
              </a:defRPr>
            </a:lvl6pPr>
            <a:lvl7pPr marL="0" marR="0" lvl="6" indent="0" algn="r" rtl="0">
              <a:spcBef>
                <a:spcPts val="0"/>
              </a:spcBef>
              <a:buNone/>
              <a:defRPr sz="5280" b="0" i="0" u="none" strike="noStrike" cap="none">
                <a:solidFill>
                  <a:srgbClr val="888888"/>
                </a:solidFill>
                <a:latin typeface="Calibri"/>
                <a:ea typeface="Calibri"/>
                <a:cs typeface="Calibri"/>
                <a:sym typeface="Calibri"/>
              </a:defRPr>
            </a:lvl7pPr>
            <a:lvl8pPr marL="0" marR="0" lvl="7" indent="0" algn="r" rtl="0">
              <a:spcBef>
                <a:spcPts val="0"/>
              </a:spcBef>
              <a:buNone/>
              <a:defRPr sz="5280" b="0" i="0" u="none" strike="noStrike" cap="none">
                <a:solidFill>
                  <a:srgbClr val="888888"/>
                </a:solidFill>
                <a:latin typeface="Calibri"/>
                <a:ea typeface="Calibri"/>
                <a:cs typeface="Calibri"/>
                <a:sym typeface="Calibri"/>
              </a:defRPr>
            </a:lvl8pPr>
            <a:lvl9pPr marL="0" marR="0" lvl="8" indent="0" algn="r" rtl="0">
              <a:spcBef>
                <a:spcPts val="0"/>
              </a:spcBef>
              <a:buNone/>
              <a:defRPr sz="528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chart" Target="../charts/char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844550" y="1231900"/>
            <a:ext cx="38290501" cy="54483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5" name="Google Shape;85;p1"/>
          <p:cNvSpPr/>
          <p:nvPr/>
        </p:nvSpPr>
        <p:spPr>
          <a:xfrm>
            <a:off x="844561" y="7533971"/>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6" name="Google Shape;86;p1"/>
          <p:cNvSpPr/>
          <p:nvPr/>
        </p:nvSpPr>
        <p:spPr>
          <a:xfrm>
            <a:off x="1054100" y="16632003"/>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7" name="Google Shape;87;p1"/>
          <p:cNvSpPr/>
          <p:nvPr/>
        </p:nvSpPr>
        <p:spPr>
          <a:xfrm>
            <a:off x="12064938" y="7533971"/>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8" name="Google Shape;88;p1"/>
          <p:cNvSpPr/>
          <p:nvPr/>
        </p:nvSpPr>
        <p:spPr>
          <a:xfrm>
            <a:off x="12109413" y="15425745"/>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1471780" y="2062475"/>
            <a:ext cx="185181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0" b="1" i="0" u="none" strike="noStrike" cap="none">
                <a:solidFill>
                  <a:schemeClr val="lt1"/>
                </a:solidFill>
                <a:latin typeface="Verdana"/>
                <a:ea typeface="Verdana"/>
                <a:cs typeface="Verdana"/>
                <a:sym typeface="Verdana"/>
              </a:rPr>
              <a:t>Title of Research Project</a:t>
            </a:r>
            <a:endParaRPr sz="9000" b="1"/>
          </a:p>
        </p:txBody>
      </p:sp>
      <p:sp>
        <p:nvSpPr>
          <p:cNvPr id="90" name="Google Shape;90;p1"/>
          <p:cNvSpPr txBox="1"/>
          <p:nvPr/>
        </p:nvSpPr>
        <p:spPr>
          <a:xfrm>
            <a:off x="1471780" y="3563208"/>
            <a:ext cx="18518020" cy="1415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600">
                <a:solidFill>
                  <a:schemeClr val="lt1"/>
                </a:solidFill>
                <a:latin typeface="Verdana"/>
                <a:ea typeface="Verdana"/>
                <a:cs typeface="Verdana"/>
                <a:sym typeface="Verdana"/>
              </a:rPr>
              <a:t>(simple, no jargon)</a:t>
            </a:r>
            <a:endParaRPr/>
          </a:p>
        </p:txBody>
      </p:sp>
      <p:sp>
        <p:nvSpPr>
          <p:cNvPr id="91" name="Google Shape;91;p1"/>
          <p:cNvSpPr txBox="1"/>
          <p:nvPr/>
        </p:nvSpPr>
        <p:spPr>
          <a:xfrm>
            <a:off x="1471780" y="5317655"/>
            <a:ext cx="1808622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chemeClr val="lt1"/>
                </a:solidFill>
                <a:latin typeface="Verdana"/>
                <a:ea typeface="Verdana"/>
                <a:cs typeface="Verdana"/>
                <a:sym typeface="Verdana"/>
              </a:rPr>
              <a:t>Your Name, Department/College, Email Address</a:t>
            </a:r>
            <a:endParaRPr/>
          </a:p>
        </p:txBody>
      </p:sp>
      <p:sp>
        <p:nvSpPr>
          <p:cNvPr id="93" name="Google Shape;93;p1"/>
          <p:cNvSpPr txBox="1"/>
          <p:nvPr/>
        </p:nvSpPr>
        <p:spPr>
          <a:xfrm>
            <a:off x="866425" y="7746532"/>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BACKGROUND</a:t>
            </a:r>
            <a:endParaRPr/>
          </a:p>
        </p:txBody>
      </p:sp>
      <p:sp>
        <p:nvSpPr>
          <p:cNvPr id="94" name="Google Shape;94;p1"/>
          <p:cNvSpPr txBox="1"/>
          <p:nvPr/>
        </p:nvSpPr>
        <p:spPr>
          <a:xfrm>
            <a:off x="1075964" y="16831864"/>
            <a:ext cx="10096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RESEARCH QUESTIONS</a:t>
            </a:r>
            <a:endParaRPr/>
          </a:p>
        </p:txBody>
      </p:sp>
      <p:sp>
        <p:nvSpPr>
          <p:cNvPr id="95" name="Google Shape;95;p1"/>
          <p:cNvSpPr/>
          <p:nvPr/>
        </p:nvSpPr>
        <p:spPr>
          <a:xfrm>
            <a:off x="1054100" y="22922184"/>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
        <p:nvSpPr>
          <p:cNvPr id="96" name="Google Shape;96;p1"/>
          <p:cNvSpPr txBox="1"/>
          <p:nvPr/>
        </p:nvSpPr>
        <p:spPr>
          <a:xfrm>
            <a:off x="1075964" y="23122045"/>
            <a:ext cx="10096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METHODS AND MATERIALS</a:t>
            </a:r>
            <a:endParaRPr/>
          </a:p>
        </p:txBody>
      </p:sp>
      <p:sp>
        <p:nvSpPr>
          <p:cNvPr id="97" name="Google Shape;97;p1"/>
          <p:cNvSpPr txBox="1"/>
          <p:nvPr/>
        </p:nvSpPr>
        <p:spPr>
          <a:xfrm>
            <a:off x="12036002" y="7746532"/>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RESULTS</a:t>
            </a:r>
            <a:endParaRPr/>
          </a:p>
        </p:txBody>
      </p:sp>
      <p:sp>
        <p:nvSpPr>
          <p:cNvPr id="98" name="Google Shape;98;p1"/>
          <p:cNvSpPr txBox="1"/>
          <p:nvPr/>
        </p:nvSpPr>
        <p:spPr>
          <a:xfrm>
            <a:off x="12080477" y="15676406"/>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CONCLUSION</a:t>
            </a:r>
            <a:endParaRPr/>
          </a:p>
        </p:txBody>
      </p:sp>
      <p:sp>
        <p:nvSpPr>
          <p:cNvPr id="99" name="Google Shape;99;p1"/>
          <p:cNvSpPr/>
          <p:nvPr/>
        </p:nvSpPr>
        <p:spPr>
          <a:xfrm>
            <a:off x="27791225" y="22922163"/>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
        <p:nvSpPr>
          <p:cNvPr id="100" name="Google Shape;100;p1"/>
          <p:cNvSpPr txBox="1"/>
          <p:nvPr/>
        </p:nvSpPr>
        <p:spPr>
          <a:xfrm>
            <a:off x="27813088" y="23122023"/>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ACKNOWLEDGMENTS</a:t>
            </a:r>
            <a:endParaRPr/>
          </a:p>
        </p:txBody>
      </p:sp>
      <p:sp>
        <p:nvSpPr>
          <p:cNvPr id="101" name="Google Shape;101;p1"/>
          <p:cNvSpPr/>
          <p:nvPr/>
        </p:nvSpPr>
        <p:spPr>
          <a:xfrm>
            <a:off x="27786638" y="28136822"/>
            <a:ext cx="10096500" cy="1071600"/>
          </a:xfrm>
          <a:prstGeom prst="rect">
            <a:avLst/>
          </a:prstGeom>
          <a:solidFill>
            <a:srgbClr val="0033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
        <p:nvSpPr>
          <p:cNvPr id="102" name="Google Shape;102;p1"/>
          <p:cNvSpPr txBox="1"/>
          <p:nvPr/>
        </p:nvSpPr>
        <p:spPr>
          <a:xfrm>
            <a:off x="27808500" y="28336681"/>
            <a:ext cx="10096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lt1"/>
                </a:solidFill>
                <a:latin typeface="Verdana"/>
                <a:ea typeface="Verdana"/>
                <a:cs typeface="Verdana"/>
                <a:sym typeface="Verdana"/>
              </a:rPr>
              <a:t>REFERENCES</a:t>
            </a:r>
            <a:endParaRPr/>
          </a:p>
        </p:txBody>
      </p:sp>
      <p:sp>
        <p:nvSpPr>
          <p:cNvPr id="103" name="Google Shape;103;p1"/>
          <p:cNvSpPr txBox="1"/>
          <p:nvPr/>
        </p:nvSpPr>
        <p:spPr>
          <a:xfrm>
            <a:off x="866426" y="8985529"/>
            <a:ext cx="10074600" cy="10404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chemeClr val="dk1"/>
                </a:solidFill>
                <a:latin typeface="Helvetica Neue"/>
                <a:ea typeface="Helvetica Neue"/>
                <a:cs typeface="Helvetica Neue"/>
                <a:sym typeface="Helvetica Neue"/>
              </a:rPr>
              <a:t>Who cares? Explain why your study matters in the fastest, most brutal way possible (feel free to add graphics!).</a:t>
            </a:r>
            <a:endParaRPr sz="2800" b="1">
              <a:solidFill>
                <a:schemeClr val="dk1"/>
              </a:solidFill>
              <a:latin typeface="Helvetica Neue"/>
              <a:ea typeface="Helvetica Neue"/>
              <a:cs typeface="Helvetica Neue"/>
              <a:sym typeface="Helvetica Neue"/>
            </a:endParaRPr>
          </a:p>
        </p:txBody>
      </p:sp>
      <p:sp>
        <p:nvSpPr>
          <p:cNvPr id="104" name="Google Shape;104;p1"/>
          <p:cNvSpPr txBox="1"/>
          <p:nvPr/>
        </p:nvSpPr>
        <p:spPr>
          <a:xfrm>
            <a:off x="1054101" y="18147405"/>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b="1">
              <a:solidFill>
                <a:schemeClr val="dk1"/>
              </a:solidFill>
              <a:latin typeface="Helvetica Neue"/>
              <a:ea typeface="Helvetica Neue"/>
              <a:cs typeface="Helvetica Neue"/>
              <a:sym typeface="Helvetica Neue"/>
            </a:endParaRPr>
          </a:p>
        </p:txBody>
      </p:sp>
      <p:sp>
        <p:nvSpPr>
          <p:cNvPr id="105" name="Google Shape;105;p1"/>
          <p:cNvSpPr txBox="1"/>
          <p:nvPr/>
        </p:nvSpPr>
        <p:spPr>
          <a:xfrm>
            <a:off x="11997902" y="8985529"/>
            <a:ext cx="10074600" cy="5178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 </a:t>
            </a:r>
            <a:r>
              <a:rPr lang="en-US" sz="2800">
                <a:solidFill>
                  <a:schemeClr val="dk1"/>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a:latin typeface="Open Sans"/>
              <a:ea typeface="Open Sans"/>
              <a:cs typeface="Open Sans"/>
              <a:sym typeface="Open Sans"/>
            </a:endParaRPr>
          </a:p>
        </p:txBody>
      </p:sp>
      <p:sp>
        <p:nvSpPr>
          <p:cNvPr id="106" name="Google Shape;106;p1"/>
          <p:cNvSpPr txBox="1"/>
          <p:nvPr/>
        </p:nvSpPr>
        <p:spPr>
          <a:xfrm>
            <a:off x="12042377" y="16913130"/>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b="1">
              <a:solidFill>
                <a:schemeClr val="dk1"/>
              </a:solidFill>
              <a:latin typeface="Helvetica Neue"/>
              <a:ea typeface="Helvetica Neue"/>
              <a:cs typeface="Helvetica Neue"/>
              <a:sym typeface="Helvetica Neue"/>
            </a:endParaRPr>
          </a:p>
        </p:txBody>
      </p:sp>
      <p:sp>
        <p:nvSpPr>
          <p:cNvPr id="107" name="Google Shape;107;p1"/>
          <p:cNvSpPr txBox="1"/>
          <p:nvPr/>
        </p:nvSpPr>
        <p:spPr>
          <a:xfrm>
            <a:off x="1054101" y="24637105"/>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 praesentium voluptatum deleniti</a:t>
            </a:r>
            <a:endParaRPr sz="2800" b="1">
              <a:solidFill>
                <a:schemeClr val="dk1"/>
              </a:solidFill>
              <a:latin typeface="Helvetica Neue"/>
              <a:ea typeface="Helvetica Neue"/>
              <a:cs typeface="Helvetica Neue"/>
              <a:sym typeface="Helvetica Neue"/>
            </a:endParaRPr>
          </a:p>
        </p:txBody>
      </p:sp>
      <p:sp>
        <p:nvSpPr>
          <p:cNvPr id="108" name="Google Shape;108;p1"/>
          <p:cNvSpPr txBox="1"/>
          <p:nvPr/>
        </p:nvSpPr>
        <p:spPr>
          <a:xfrm>
            <a:off x="27778525" y="24492730"/>
            <a:ext cx="10074600" cy="2592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8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 id est laborum et qui blanditiis</a:t>
            </a:r>
            <a:endParaRPr sz="2800" b="1">
              <a:solidFill>
                <a:schemeClr val="dk1"/>
              </a:solidFill>
              <a:latin typeface="Helvetica Neue"/>
              <a:ea typeface="Helvetica Neue"/>
              <a:cs typeface="Helvetica Neue"/>
              <a:sym typeface="Helvetica Neue"/>
            </a:endParaRPr>
          </a:p>
        </p:txBody>
      </p:sp>
      <p:sp>
        <p:nvSpPr>
          <p:cNvPr id="109" name="Google Shape;109;p1"/>
          <p:cNvSpPr txBox="1"/>
          <p:nvPr/>
        </p:nvSpPr>
        <p:spPr>
          <a:xfrm>
            <a:off x="27773938" y="29474078"/>
            <a:ext cx="10074600" cy="11913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a:solidFill>
                  <a:srgbClr val="000000"/>
                </a:solidFill>
                <a:latin typeface="Open Sans"/>
                <a:ea typeface="Open Sans"/>
                <a:cs typeface="Open Sans"/>
                <a:sym typeface="Open Sans"/>
              </a:rPr>
              <a:t>ducimus qui blanditiis praesentium voluptatum deleniti atque corrupti quos dolores et quas molestias excepturi sint occaecati cupiditate non provident, similique sunt in culpa qui officia deserunt mollitia animi</a:t>
            </a:r>
            <a:endParaRPr sz="2100" b="1">
              <a:solidFill>
                <a:schemeClr val="dk1"/>
              </a:solidFill>
              <a:latin typeface="Helvetica Neue"/>
              <a:ea typeface="Helvetica Neue"/>
              <a:cs typeface="Helvetica Neue"/>
              <a:sym typeface="Helvetica Neue"/>
            </a:endParaRPr>
          </a:p>
        </p:txBody>
      </p:sp>
      <p:graphicFrame>
        <p:nvGraphicFramePr>
          <p:cNvPr id="110" name="Google Shape;110;p1"/>
          <p:cNvGraphicFramePr/>
          <p:nvPr/>
        </p:nvGraphicFramePr>
        <p:xfrm>
          <a:off x="23285350" y="7533975"/>
          <a:ext cx="8949600" cy="10654200"/>
        </p:xfrm>
        <a:graphic>
          <a:graphicData uri="http://schemas.openxmlformats.org/drawingml/2006/chart">
            <c:chart xmlns:c="http://schemas.openxmlformats.org/drawingml/2006/chart" xmlns:r="http://schemas.openxmlformats.org/officeDocument/2006/relationships" r:id="rId3"/>
          </a:graphicData>
        </a:graphic>
      </p:graphicFrame>
      <p:pic>
        <p:nvPicPr>
          <p:cNvPr id="111" name="Google Shape;111;p1"/>
          <p:cNvPicPr preferRelativeResize="0"/>
          <p:nvPr/>
        </p:nvPicPr>
        <p:blipFill>
          <a:blip r:embed="rId4">
            <a:alphaModFix/>
          </a:blip>
          <a:stretch>
            <a:fillRect/>
          </a:stretch>
        </p:blipFill>
        <p:spPr>
          <a:xfrm>
            <a:off x="13531250" y="21121800"/>
            <a:ext cx="6458550" cy="8670225"/>
          </a:xfrm>
          <a:prstGeom prst="rect">
            <a:avLst/>
          </a:prstGeom>
          <a:noFill/>
          <a:ln>
            <a:noFill/>
          </a:ln>
        </p:spPr>
      </p:pic>
      <p:pic>
        <p:nvPicPr>
          <p:cNvPr id="112" name="Google Shape;112;p1"/>
          <p:cNvPicPr preferRelativeResize="0"/>
          <p:nvPr/>
        </p:nvPicPr>
        <p:blipFill>
          <a:blip r:embed="rId4">
            <a:alphaModFix/>
          </a:blip>
          <a:stretch>
            <a:fillRect/>
          </a:stretch>
        </p:blipFill>
        <p:spPr>
          <a:xfrm>
            <a:off x="20338732" y="23993641"/>
            <a:ext cx="5282429" cy="7091358"/>
          </a:xfrm>
          <a:prstGeom prst="rect">
            <a:avLst/>
          </a:prstGeom>
          <a:noFill/>
          <a:ln>
            <a:noFill/>
          </a:ln>
        </p:spPr>
      </p:pic>
      <p:graphicFrame>
        <p:nvGraphicFramePr>
          <p:cNvPr id="113" name="Google Shape;113;p1"/>
          <p:cNvGraphicFramePr/>
          <p:nvPr/>
        </p:nvGraphicFramePr>
        <p:xfrm>
          <a:off x="32368250" y="12998334"/>
          <a:ext cx="6766800" cy="8055000"/>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descr="Chart&#10;&#10;Description automatically generated">
            <a:extLst>
              <a:ext uri="{FF2B5EF4-FFF2-40B4-BE49-F238E27FC236}">
                <a16:creationId xmlns:a16="http://schemas.microsoft.com/office/drawing/2014/main" id="{191A3492-29A9-C396-D439-D38C676A9B0A}"/>
              </a:ext>
            </a:extLst>
          </p:cNvPr>
          <p:cNvPicPr>
            <a:picLocks noChangeAspect="1"/>
          </p:cNvPicPr>
          <p:nvPr/>
        </p:nvPicPr>
        <p:blipFill>
          <a:blip r:embed="rId6"/>
          <a:stretch>
            <a:fillRect/>
          </a:stretch>
        </p:blipFill>
        <p:spPr>
          <a:xfrm>
            <a:off x="2673370" y="10436493"/>
            <a:ext cx="5886413" cy="5886413"/>
          </a:xfrm>
          <a:prstGeom prst="rect">
            <a:avLst/>
          </a:prstGeom>
        </p:spPr>
      </p:pic>
      <p:pic>
        <p:nvPicPr>
          <p:cNvPr id="5" name="Picture 4" descr="Text&#10;&#10;Description automatically generated">
            <a:extLst>
              <a:ext uri="{FF2B5EF4-FFF2-40B4-BE49-F238E27FC236}">
                <a16:creationId xmlns:a16="http://schemas.microsoft.com/office/drawing/2014/main" id="{04D90A81-1BBC-CD5E-0E68-62317D59EA6F}"/>
              </a:ext>
            </a:extLst>
          </p:cNvPr>
          <p:cNvPicPr>
            <a:picLocks noChangeAspect="1"/>
          </p:cNvPicPr>
          <p:nvPr/>
        </p:nvPicPr>
        <p:blipFill>
          <a:blip r:embed="rId7"/>
          <a:stretch>
            <a:fillRect/>
          </a:stretch>
        </p:blipFill>
        <p:spPr>
          <a:xfrm>
            <a:off x="22655592" y="2300694"/>
            <a:ext cx="16106228" cy="34222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E355511E26C34EAB59C0339734020D" ma:contentTypeVersion="13" ma:contentTypeDescription="Create a new document." ma:contentTypeScope="" ma:versionID="1e291890a7bbefb286b5866468aeb482">
  <xsd:schema xmlns:xsd="http://www.w3.org/2001/XMLSchema" xmlns:xs="http://www.w3.org/2001/XMLSchema" xmlns:p="http://schemas.microsoft.com/office/2006/metadata/properties" xmlns:ns2="41224b46-eee8-4d25-aacd-f123dfa85ef5" xmlns:ns3="5ca77976-7433-415b-bec8-db540a906f4f" targetNamespace="http://schemas.microsoft.com/office/2006/metadata/properties" ma:root="true" ma:fieldsID="5d46918bdb5d05b643b16ec4e094cc32" ns2:_="" ns3:_="">
    <xsd:import namespace="41224b46-eee8-4d25-aacd-f123dfa85ef5"/>
    <xsd:import namespace="5ca77976-7433-415b-bec8-db540a906f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Detail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24b46-eee8-4d25-aacd-f123dfa85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etails" ma:index="18" nillable="true" ma:displayName="Details" ma:description="This form is to be used when there is a change to faculty or staff salary cost distributions. " ma:format="Dropdown" ma:internalName="Details">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77976-7433-415b-bec8-db540a906f4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b0f50e6-1ef7-457d-b643-738c92b6da1c}" ma:internalName="TaxCatchAll" ma:showField="CatchAllData" ma:web="5ca77976-7433-415b-bec8-db540a906f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tails xmlns="41224b46-eee8-4d25-aacd-f123dfa85ef5" xsi:nil="true"/>
    <TaxCatchAll xmlns="5ca77976-7433-415b-bec8-db540a906f4f" xsi:nil="true"/>
    <lcf76f155ced4ddcb4097134ff3c332f xmlns="41224b46-eee8-4d25-aacd-f123dfa85e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9D6E85-C4DD-48AA-B549-FBE693D98CA0}"/>
</file>

<file path=customXml/itemProps2.xml><?xml version="1.0" encoding="utf-8"?>
<ds:datastoreItem xmlns:ds="http://schemas.openxmlformats.org/officeDocument/2006/customXml" ds:itemID="{EDE4814B-9FE5-4CAE-A637-93E164360B38}"/>
</file>

<file path=customXml/itemProps3.xml><?xml version="1.0" encoding="utf-8"?>
<ds:datastoreItem xmlns:ds="http://schemas.openxmlformats.org/officeDocument/2006/customXml" ds:itemID="{ED2652A6-DE7C-4934-9EBD-A772977CB101}"/>
</file>

<file path=docProps/app.xml><?xml version="1.0" encoding="utf-8"?>
<Properties xmlns="http://schemas.openxmlformats.org/officeDocument/2006/extended-properties" xmlns:vt="http://schemas.openxmlformats.org/officeDocument/2006/docPropsVTypes">
  <TotalTime>0</TotalTime>
  <Words>317</Words>
  <Application>Microsoft Macintosh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Helvetica Neue</vt:lpstr>
      <vt:lpstr>Open Sans</vt:lpstr>
      <vt:lpstr>Calibri</vt:lpstr>
      <vt:lpstr>Arial</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littleton</dc:creator>
  <cp:lastModifiedBy>Batey, Lauren C.</cp:lastModifiedBy>
  <cp:revision>1</cp:revision>
  <dcterms:created xsi:type="dcterms:W3CDTF">2021-02-19T14:31:42Z</dcterms:created>
  <dcterms:modified xsi:type="dcterms:W3CDTF">2022-05-26T18:03:18Z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0x010100ECE355511E26C34EAB59C0339734020D</vt:lpwstr>
  </property>
</Properties>
</file>